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3" r:id="rId4"/>
    <p:sldId id="267" r:id="rId5"/>
    <p:sldId id="260" r:id="rId6"/>
    <p:sldId id="272" r:id="rId7"/>
    <p:sldId id="265" r:id="rId8"/>
    <p:sldId id="266" r:id="rId9"/>
    <p:sldId id="268" r:id="rId10"/>
    <p:sldId id="273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5656"/>
    <a:srgbClr val="688EFE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636" autoAdjust="0"/>
  </p:normalViewPr>
  <p:slideViewPr>
    <p:cSldViewPr snapToGrid="0">
      <p:cViewPr varScale="1">
        <p:scale>
          <a:sx n="88" d="100"/>
          <a:sy n="88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BFF8D-1900-4417-A36A-B0567F05707A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FBCD0-59CC-40D4-94AE-90285AE8B9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5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1 -&gt; 1) –&gt;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FBCD0-59CC-40D4-94AE-90285AE8B9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26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93129-1937-E0EA-E0C1-46C82B61F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06C8D8-0625-3E96-4D69-4C84C399C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EC859E-2093-1755-59ED-E1210D44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086C7E-5009-F2EF-F73D-E0705997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B378-CCCB-272B-C732-84274A58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8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D6841-5B88-CEEA-EBA3-C1CF0A2F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401755-323A-B1D6-D309-2D4D816CC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0B86-5505-3022-B653-B8CE9AB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69535B-E7AE-9CBB-7E24-1D969FCD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BCBD2-CF7C-A456-C63F-6CCAC069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6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75386F-640E-AE60-9A90-1D471A6D9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6E9AD-87F5-335F-50AE-C451F70B6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673F4-FA5A-178F-7163-B4638C76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8647E-5AC4-A7C6-B784-C8521308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349B3-3BCC-4EF0-D660-8B88128D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9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DB490-D79E-9C02-B7EF-5DC5B01E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09A4D-642B-F2FA-DCCF-52D2DF51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FCC39-7FFE-15CB-51A4-C95F6594D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AF0763-3BFC-8E18-2A8E-A08B9D5C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EFDF1-4D71-B6F5-83D5-55FA3CF0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2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07766-EA73-0597-F901-64DCD16D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97962-5D6F-A3D9-7C66-B7C40A856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09ED77-4D8A-2EF2-F238-0BA05BEB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0FB7E-C284-CD2C-3E36-F1827384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11D60-0A5C-7C19-1747-9A1DED10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8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F6807-4E19-9ED9-0391-4705C99C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F812F-7879-1F07-D3EB-F2479B2B1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8063B2-2603-0DEB-CA63-1E8F737DA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6F9F24-AF7B-746E-E71B-B63721B5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671F2-5E60-2EC5-D336-793B8435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191E9-8BA4-AFEC-EEA2-2B7EA1C5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3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B0C85-A59D-7B16-BDBD-CBC22AC84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E3C912-194F-A414-C9F4-3BA2116D7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CD8891-952E-7104-1FE1-C0E61A1C9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24E0F3-3B3E-38BE-A9E2-807575280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7292C-FF40-A1FC-236D-C122BDC4A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C16A79-B74C-0B26-AB2B-F5A97DE2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90353B-68A4-ACFD-6B9F-DE4A3687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BAFD6B-B481-4B15-2103-29406EDD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79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85B15-3C93-6D6C-B622-EFA3A041C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03972-ADAC-323F-48E5-112D65AF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4B9D57-4400-9DEE-CDB6-6CF8CB24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1CEEB9-209D-1E12-ABFB-9A43D454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1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3091D9-A869-BFFA-DD19-1E74D0E9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57F54C-6205-F056-9D7C-C97AC3E8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8867A-F1C4-A946-429A-1D3E4FB2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1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6756B-1933-5523-B0DE-5A548EBE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4F7BC-A0BA-A7BB-4EEE-13E4676AE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6E05A-64C4-9072-8EAF-2E0FBD274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7EF4F4-F2BF-DD23-1A43-E01C41F6C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039B1-AC2E-3309-26A0-34F69E387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DA6EB-D66F-BBCD-9B4A-9CA46A8E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1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97051-55B9-D7AF-75E7-41921F2D9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5C8FDA-4BBD-96F5-E45C-65B97C005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31DDFF-22FA-341F-6454-1DC56C1E7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4D69C-5352-B1F1-997B-64C5AE04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02DEE5-AAFD-0051-AD10-19DF7D8C7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8B4915-FC5E-AB82-48BD-B74817DE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3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AB992A-C0AA-8CD5-0413-BD84216E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92D6BD-973E-11A5-89AD-936B226C2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2AA732-5C26-7106-D51D-E50D6F572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BE714-8A1B-4BF7-BB92-A65D59FD05EF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F746FD-DBE6-9D4A-EED9-700220F73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7A1C8-1CD0-E718-E039-79986F229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94B14-F31D-418A-9869-96E1CC367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87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yeong11/portfoli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2YxXXBI4B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yeong11/portfolio/tree/main/DirectX12/D3D12_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Juyeong11/portfolio/blob/main/DirectX12/D3D12_2/DirectX12_%EC%84%A4%EB%AA%85%EB%AC%B8%EC%84%9C2.pdf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yeong11/Graduation_project/tree/main/BeatSlimeServe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Juyeong11/Graduation_project/blob/main/BeatSlimeServer/Server%20%ED%95%B4%EC%95%BC%ED%95%A0%20%EC%9D%BC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F7C6E-CD18-D4A0-9069-1D19DF76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42" y="949944"/>
            <a:ext cx="7283029" cy="1325563"/>
          </a:xfrm>
        </p:spPr>
        <p:txBody>
          <a:bodyPr>
            <a:normAutofit/>
          </a:bodyPr>
          <a:lstStyle/>
          <a:p>
            <a:r>
              <a:rPr lang="ko-KR" altLang="en-US" sz="4000" b="1"/>
              <a:t>포트폴리오</a:t>
            </a:r>
            <a:endParaRPr lang="ko-KR" altLang="en-US" sz="32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37F2E08-643A-D438-E304-8F50782C24F5}"/>
              </a:ext>
            </a:extLst>
          </p:cNvPr>
          <p:cNvSpPr txBox="1">
            <a:spLocks/>
          </p:cNvSpPr>
          <p:nvPr/>
        </p:nvSpPr>
        <p:spPr>
          <a:xfrm>
            <a:off x="7469420" y="5213430"/>
            <a:ext cx="4311229" cy="982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600" dirty="0"/>
              <a:t>이름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남주영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번호 </a:t>
            </a:r>
            <a:r>
              <a:rPr lang="en-US" altLang="ko-KR" sz="1600" dirty="0"/>
              <a:t>: 010-7735-0943</a:t>
            </a:r>
          </a:p>
          <a:p>
            <a:pPr algn="r"/>
            <a:endParaRPr lang="en-US" altLang="ko-KR" sz="1600" dirty="0"/>
          </a:p>
          <a:p>
            <a:pPr algn="r"/>
            <a:r>
              <a:rPr lang="en-US" altLang="ko-KR" sz="1600" dirty="0"/>
              <a:t>GitHub : </a:t>
            </a:r>
            <a:r>
              <a:rPr lang="en-US" altLang="ko-KR" sz="1600" dirty="0">
                <a:hlinkClick r:id="rId2"/>
              </a:rPr>
              <a:t>https://github.com/Juyeong11/portfolio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BEE83-A999-95B9-C35E-DEBCC23C23A3}"/>
              </a:ext>
            </a:extLst>
          </p:cNvPr>
          <p:cNvSpPr txBox="1"/>
          <p:nvPr/>
        </p:nvSpPr>
        <p:spPr>
          <a:xfrm>
            <a:off x="491677" y="4903420"/>
            <a:ext cx="697774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400" dirty="0"/>
              <a:t>목차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dirty="0"/>
              <a:t>1. DirectX12</a:t>
            </a:r>
            <a:r>
              <a:rPr lang="ko-KR" altLang="en-US" dirty="0"/>
              <a:t>를 이용한 컴퓨터 그래픽스 기술 구현 프로젝트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IOCP, Unity</a:t>
            </a:r>
            <a:r>
              <a:rPr lang="ko-KR" altLang="en-US" dirty="0"/>
              <a:t>를 이용한 게임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Unreal4</a:t>
            </a:r>
            <a:r>
              <a:rPr lang="ko-KR" altLang="en-US" dirty="0"/>
              <a:t>를 이용한 레이싱 게임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070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5697F77-DB97-850B-D70A-1A0DE353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2" y="1295400"/>
            <a:ext cx="4550228" cy="5040086"/>
          </a:xfrm>
        </p:spPr>
        <p:txBody>
          <a:bodyPr>
            <a:noAutofit/>
          </a:bodyPr>
          <a:lstStyle/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광선 충돌을 이용한 차량 서스펜션 구현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차량 바퀴 위치에서 아래 방향으로 광선을 쏴 충돌 지점과 충돌점과 거리를 얻었습니다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스프링과 </a:t>
            </a:r>
            <a:r>
              <a:rPr lang="ko-KR" altLang="en-US" sz="1200" dirty="0" err="1"/>
              <a:t>댐퍼를</a:t>
            </a:r>
            <a:r>
              <a:rPr lang="ko-KR" altLang="en-US" sz="1200" dirty="0"/>
              <a:t> 만들어 차량을 바닥에서 띄워 주었습니다</a:t>
            </a:r>
            <a:r>
              <a:rPr lang="en-US" altLang="ko-KR" sz="1200" dirty="0"/>
              <a:t>.</a:t>
            </a:r>
          </a:p>
          <a:p>
            <a:pPr marL="457200" lvl="1" indent="0">
              <a:buNone/>
            </a:pPr>
            <a:r>
              <a:rPr lang="en-US" altLang="ko-KR" sz="1200" i="1" dirty="0" err="1"/>
              <a:t>DamperForce</a:t>
            </a:r>
            <a:r>
              <a:rPr lang="en-US" altLang="ko-KR" sz="1200" i="1" dirty="0"/>
              <a:t> = damper*</a:t>
            </a:r>
            <a:r>
              <a:rPr lang="en-US" altLang="ko-KR" sz="1200" i="1" dirty="0" err="1"/>
              <a:t>SuspensionSpeed</a:t>
            </a:r>
            <a:endParaRPr lang="en-US" altLang="ko-KR" sz="1200" i="1" dirty="0"/>
          </a:p>
          <a:p>
            <a:pPr marL="457200" lvl="1" indent="0">
              <a:buNone/>
            </a:pPr>
            <a:r>
              <a:rPr lang="en-US" altLang="ko-KR" sz="1200" i="1" dirty="0" err="1"/>
              <a:t>SuspensionSpeed</a:t>
            </a:r>
            <a:r>
              <a:rPr lang="en-US" altLang="ko-KR" sz="1200" i="1" dirty="0"/>
              <a:t> = (</a:t>
            </a:r>
            <a:r>
              <a:rPr lang="en-US" altLang="ko-KR" sz="1200" i="1" dirty="0" err="1"/>
              <a:t>PreLength</a:t>
            </a:r>
            <a:r>
              <a:rPr lang="en-US" altLang="ko-KR" sz="1200" i="1" dirty="0"/>
              <a:t> - Length)/</a:t>
            </a:r>
            <a:r>
              <a:rPr lang="en-US" altLang="ko-KR" sz="1200" i="1" dirty="0" err="1"/>
              <a:t>deltaTime</a:t>
            </a:r>
            <a:endParaRPr lang="en-US" altLang="ko-KR" sz="1200" i="1" dirty="0"/>
          </a:p>
          <a:p>
            <a:pPr marL="457200" lvl="1" indent="0">
              <a:buNone/>
            </a:pPr>
            <a:r>
              <a:rPr lang="en-US" altLang="ko-KR" sz="1200" i="1" dirty="0" err="1"/>
              <a:t>SpringForce</a:t>
            </a:r>
            <a:r>
              <a:rPr lang="en-US" altLang="ko-KR" sz="1200" i="1" dirty="0"/>
              <a:t> = stiffness*(</a:t>
            </a:r>
            <a:r>
              <a:rPr lang="en-US" altLang="ko-KR" sz="1200" i="1" dirty="0" err="1"/>
              <a:t>RestLength</a:t>
            </a:r>
            <a:r>
              <a:rPr lang="en-US" altLang="ko-KR" sz="1200" i="1" dirty="0"/>
              <a:t> - Length)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차량 </a:t>
            </a:r>
            <a:r>
              <a:rPr lang="ko-KR" altLang="en-US" sz="1600" dirty="0" err="1"/>
              <a:t>물리량</a:t>
            </a:r>
            <a:r>
              <a:rPr lang="ko-KR" altLang="en-US" sz="1600" dirty="0"/>
              <a:t> 계산해 이동 및 브레이크 구현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차량이 공중에 뜬 상태로 있으면 어떠한 힘도 없는 상태가 되므로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바퀴의 방향에 따라 차량에 일정한 힘을 가해 차량이 미끄러지지 않고 가만히 있거나 움직일 수 있도록 했습니다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브레이크 </a:t>
            </a:r>
            <a:r>
              <a:rPr lang="en-US" altLang="ko-KR" sz="1200" dirty="0"/>
              <a:t>: </a:t>
            </a:r>
            <a:r>
              <a:rPr lang="ko-KR" altLang="en-US" sz="1200" dirty="0"/>
              <a:t>속도 변화량을 시간으로 나눠 주어 가속도를 구했고 </a:t>
            </a:r>
            <a:r>
              <a:rPr lang="en-US" altLang="ko-KR" sz="1200" dirty="0"/>
              <a:t>F=ma</a:t>
            </a:r>
            <a:r>
              <a:rPr lang="ko-KR" altLang="en-US" sz="1200" dirty="0"/>
              <a:t>공식을 이용해 차량의 힘을 구한다음 이 힘과 차량의 진행 방향을 이용해 브레이크와 차량을 서서히 멈추게 하는 저항을 구현했습니다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포스트 프로세싱과 스텐실 버퍼를 이용해 속도감을 위한 </a:t>
            </a:r>
            <a:r>
              <a:rPr lang="ko-KR" altLang="en-US" sz="1600" dirty="0" err="1"/>
              <a:t>블러</a:t>
            </a:r>
            <a:r>
              <a:rPr lang="ko-KR" altLang="en-US" sz="1600" dirty="0"/>
              <a:t> 효과 제작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Unreal4</a:t>
            </a:r>
            <a:r>
              <a:rPr lang="ko-KR" altLang="en-US" sz="1200" dirty="0"/>
              <a:t>에서 제공해주는 모션 </a:t>
            </a:r>
            <a:r>
              <a:rPr lang="ko-KR" altLang="en-US" sz="1200" dirty="0" err="1"/>
              <a:t>블러가</a:t>
            </a:r>
            <a:r>
              <a:rPr lang="ko-KR" altLang="en-US" sz="1200" dirty="0"/>
              <a:t> 만족스럽지 못해 </a:t>
            </a:r>
            <a:r>
              <a:rPr lang="en-US" altLang="ko-KR" sz="1200" dirty="0"/>
              <a:t>Radial Blur</a:t>
            </a:r>
            <a:r>
              <a:rPr lang="ko-KR" altLang="en-US" sz="1200" dirty="0"/>
              <a:t>를 이용해 속도감을 표현했고 스텐실 버퍼를 이용해 플레이어 차량은 </a:t>
            </a:r>
            <a:r>
              <a:rPr lang="ko-KR" altLang="en-US" sz="1200" dirty="0" err="1"/>
              <a:t>블러</a:t>
            </a:r>
            <a:r>
              <a:rPr lang="ko-KR" altLang="en-US" sz="1200" dirty="0"/>
              <a:t> 효과를 받지 않도록 하였습니다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D92E716-2726-8EA8-C04E-72123EC01E40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2723215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구현 사항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92C976B-0A71-D4AF-8BEA-AA4AE8B266F8}"/>
              </a:ext>
            </a:extLst>
          </p:cNvPr>
          <p:cNvSpPr txBox="1">
            <a:spLocks/>
          </p:cNvSpPr>
          <p:nvPr/>
        </p:nvSpPr>
        <p:spPr>
          <a:xfrm>
            <a:off x="6008914" y="1295399"/>
            <a:ext cx="4550228" cy="5148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Cascade</a:t>
            </a:r>
            <a:r>
              <a:rPr lang="ko-KR" altLang="en-US" sz="1600" dirty="0"/>
              <a:t> </a:t>
            </a:r>
            <a:r>
              <a:rPr lang="en-US" altLang="ko-KR" sz="1600" dirty="0"/>
              <a:t>Particle</a:t>
            </a:r>
            <a:r>
              <a:rPr lang="ko-KR" altLang="en-US" sz="1600" dirty="0"/>
              <a:t> 시스템을 이용한 여러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제작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속도감을 나타내는 </a:t>
            </a:r>
            <a:r>
              <a:rPr lang="ko-KR" altLang="en-US" sz="1200" dirty="0" err="1"/>
              <a:t>데쉬</a:t>
            </a:r>
            <a:r>
              <a:rPr lang="ko-KR" altLang="en-US" sz="1200" dirty="0"/>
              <a:t> 이펙트</a:t>
            </a:r>
            <a:r>
              <a:rPr lang="en-US" altLang="ko-KR" sz="1200" dirty="0"/>
              <a:t>, </a:t>
            </a:r>
            <a:r>
              <a:rPr lang="ko-KR" altLang="en-US" sz="1200" dirty="0"/>
              <a:t>부스터 화염</a:t>
            </a:r>
            <a:r>
              <a:rPr lang="en-US" altLang="ko-KR" sz="1200" dirty="0"/>
              <a:t>, </a:t>
            </a:r>
            <a:r>
              <a:rPr lang="ko-KR" altLang="en-US" sz="1200" dirty="0"/>
              <a:t>타이어 자국</a:t>
            </a:r>
            <a:r>
              <a:rPr lang="en-US" altLang="ko-KR" sz="1200" dirty="0"/>
              <a:t>, </a:t>
            </a:r>
            <a:r>
              <a:rPr lang="ko-KR" altLang="en-US" sz="1200" dirty="0"/>
              <a:t>타이어 연기 이펙트를 제작했습니다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스플라인을</a:t>
            </a:r>
            <a:r>
              <a:rPr lang="ko-KR" altLang="en-US" sz="1600" dirty="0"/>
              <a:t> 따라가며 플레이어와 경주하는 차량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Vehicle</a:t>
            </a:r>
            <a:r>
              <a:rPr lang="ko-KR" altLang="en-US" sz="1200" dirty="0"/>
              <a:t>컴포넌트를 이용해 </a:t>
            </a:r>
            <a:r>
              <a:rPr lang="ko-KR" altLang="en-US" sz="1200" dirty="0" err="1"/>
              <a:t>스플라인을</a:t>
            </a:r>
            <a:r>
              <a:rPr lang="ko-KR" altLang="en-US" sz="1200" dirty="0"/>
              <a:t> 따라가는 차량을 제작하였습니다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텍스쳐</a:t>
            </a:r>
            <a:r>
              <a:rPr lang="ko-KR" altLang="en-US" sz="1600" dirty="0"/>
              <a:t> </a:t>
            </a:r>
            <a:r>
              <a:rPr lang="en-US" altLang="ko-KR" sz="1600" dirty="0" err="1"/>
              <a:t>uv</a:t>
            </a:r>
            <a:r>
              <a:rPr lang="ko-KR" altLang="en-US" sz="1600" dirty="0"/>
              <a:t>좌표를 이용해 </a:t>
            </a:r>
            <a:r>
              <a:rPr lang="ko-KR" altLang="en-US" sz="1600" dirty="0" err="1"/>
              <a:t>미니맵</a:t>
            </a:r>
            <a:r>
              <a:rPr lang="ko-KR" altLang="en-US" sz="1600" dirty="0"/>
              <a:t> 및 차량 계기판 </a:t>
            </a:r>
            <a:r>
              <a:rPr lang="en-US" altLang="ko-KR" sz="1600" dirty="0"/>
              <a:t>UI</a:t>
            </a:r>
            <a:r>
              <a:rPr lang="ko-KR" altLang="en-US" sz="1600" dirty="0"/>
              <a:t> 제작 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 err="1"/>
              <a:t>맵과</a:t>
            </a:r>
            <a:r>
              <a:rPr lang="ko-KR" altLang="en-US" sz="1200" dirty="0"/>
              <a:t> 똑같은 비율의 미니 맵 </a:t>
            </a:r>
            <a:r>
              <a:rPr lang="ko-KR" altLang="en-US" sz="1200" dirty="0" err="1"/>
              <a:t>텍스쳐를</a:t>
            </a:r>
            <a:r>
              <a:rPr lang="ko-KR" altLang="en-US" sz="1200" dirty="0"/>
              <a:t> 사용했습니다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차량의 위치를 </a:t>
            </a:r>
            <a:r>
              <a:rPr lang="en-US" altLang="ko-KR" sz="1200" dirty="0"/>
              <a:t>[0,1]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정규화 한 다음 </a:t>
            </a:r>
            <a:r>
              <a:rPr lang="ko-KR" altLang="en-US" sz="1200" dirty="0" err="1"/>
              <a:t>미니맵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텍스쳐를</a:t>
            </a:r>
            <a:r>
              <a:rPr lang="ko-KR" altLang="en-US" sz="1200" dirty="0"/>
              <a:t> 차량 위치가 중심이 되도록 잘라 주었고  차량의 방향에 맞게 화살표 이미지를 회전해 </a:t>
            </a:r>
            <a:r>
              <a:rPr lang="ko-KR" altLang="en-US" sz="1200" dirty="0" err="1"/>
              <a:t>미니맵을</a:t>
            </a:r>
            <a:r>
              <a:rPr lang="ko-KR" altLang="en-US" sz="1200" dirty="0"/>
              <a:t> 표현하였습니다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전남 영암에 있는 </a:t>
            </a:r>
            <a:r>
              <a:rPr lang="en-US" altLang="ko-KR" sz="1600" dirty="0"/>
              <a:t>f1 </a:t>
            </a:r>
            <a:r>
              <a:rPr lang="ko-KR" altLang="en-US" sz="1600" dirty="0"/>
              <a:t>서킷의 크기를 맞춰 기존 </a:t>
            </a:r>
            <a:r>
              <a:rPr lang="en-US" altLang="ko-KR" sz="1600" dirty="0" err="1"/>
              <a:t>LandScape</a:t>
            </a:r>
            <a:r>
              <a:rPr lang="ko-KR" altLang="en-US" sz="1600" dirty="0"/>
              <a:t>에서 수정한 맵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 err="1"/>
              <a:t>에셋의</a:t>
            </a:r>
            <a:r>
              <a:rPr lang="ko-KR" altLang="en-US" sz="1200" dirty="0"/>
              <a:t> </a:t>
            </a:r>
            <a:r>
              <a:rPr lang="en-US" altLang="ko-KR" sz="1200" dirty="0" err="1"/>
              <a:t>LandScape</a:t>
            </a:r>
            <a:r>
              <a:rPr lang="en-US" altLang="ko-KR" sz="1200" dirty="0"/>
              <a:t> Material</a:t>
            </a:r>
            <a:r>
              <a:rPr lang="ko-KR" altLang="en-US" sz="1200" dirty="0"/>
              <a:t>을 이용해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수정하였습니다</a:t>
            </a:r>
            <a:r>
              <a:rPr lang="en-US" altLang="ko-KR" sz="1200" dirty="0"/>
              <a:t>.</a:t>
            </a:r>
          </a:p>
          <a:p>
            <a:pPr>
              <a:buFont typeface="맑은 고딕" panose="020B0503020000020004" pitchFamily="50" charset="-127"/>
              <a:buChar char="-"/>
            </a:pPr>
            <a:r>
              <a:rPr lang="en-US" altLang="ko-KR" sz="1600" dirty="0" err="1"/>
              <a:t>LandScape</a:t>
            </a:r>
            <a:r>
              <a:rPr lang="ko-KR" altLang="en-US" sz="1600" dirty="0"/>
              <a:t>와 차량 모델은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애셋을</a:t>
            </a:r>
            <a:r>
              <a:rPr lang="ko-KR" altLang="en-US" sz="1600" dirty="0"/>
              <a:t> 사용하였습니다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30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3AC88A-18BC-5F3E-0A1A-4544E915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64" y="2144917"/>
            <a:ext cx="5400000" cy="287756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26EC023-E2E0-1A39-2549-F61939C77A27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10515600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진행 결과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924ECD9-AA54-38C6-D9BB-134EDC8A7561}"/>
              </a:ext>
            </a:extLst>
          </p:cNvPr>
          <p:cNvSpPr txBox="1">
            <a:spLocks/>
          </p:cNvSpPr>
          <p:nvPr/>
        </p:nvSpPr>
        <p:spPr>
          <a:xfrm>
            <a:off x="788882" y="917214"/>
            <a:ext cx="2453082" cy="71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00818-5B5F-F087-51A6-ECB036695FED}"/>
              </a:ext>
            </a:extLst>
          </p:cNvPr>
          <p:cNvSpPr txBox="1"/>
          <p:nvPr/>
        </p:nvSpPr>
        <p:spPr>
          <a:xfrm>
            <a:off x="4281233" y="5953905"/>
            <a:ext cx="3998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해당 게임의 플레이 영상과 설명은 여기서 보실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hlinkClick r:id="rId3"/>
              </a:rPr>
              <a:t>https://youtu.be/I2YxXXBI4BA</a:t>
            </a:r>
            <a:endParaRPr lang="en-US" altLang="ko-KR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8F15FF-0955-91A1-C957-50F10E2EB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38" y="2144918"/>
            <a:ext cx="5400000" cy="2877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1921B-9A78-9046-F8F0-F852F83ACFCF}"/>
              </a:ext>
            </a:extLst>
          </p:cNvPr>
          <p:cNvSpPr txBox="1"/>
          <p:nvPr/>
        </p:nvSpPr>
        <p:spPr>
          <a:xfrm>
            <a:off x="3743878" y="594048"/>
            <a:ext cx="611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레이싱 게임에서 중요한 속도감과 조작감을 표현하기 위해 여러 게임을 찾아보며 만들었습니다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698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4B6BB-F185-073E-569F-BEB39ECB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b="1" dirty="0">
                <a:ln>
                  <a:solidFill>
                    <a:schemeClr val="dk1"/>
                  </a:solidFill>
                </a:ln>
              </a:rPr>
              <a:t>DirectX12</a:t>
            </a:r>
            <a:r>
              <a:rPr lang="ko-KR" altLang="en-US" sz="2800" b="1" dirty="0">
                <a:ln>
                  <a:solidFill>
                    <a:schemeClr val="dk1"/>
                  </a:solidFill>
                </a:ln>
              </a:rPr>
              <a:t>를 이용한 컴퓨터 그래픽스 기술 구현</a:t>
            </a:r>
            <a:r>
              <a:rPr lang="en-US" altLang="ko-KR" sz="2800" b="1" dirty="0">
                <a:ln>
                  <a:solidFill>
                    <a:schemeClr val="dk1"/>
                  </a:solidFill>
                </a:ln>
              </a:rPr>
              <a:t> </a:t>
            </a:r>
            <a:r>
              <a:rPr lang="ko-KR" altLang="en-US" sz="2800" b="1" dirty="0"/>
              <a:t>프로젝트</a:t>
            </a:r>
            <a:br>
              <a:rPr lang="en-US" altLang="ko-KR" sz="2800" b="1" dirty="0"/>
            </a:br>
            <a:r>
              <a:rPr lang="ko-KR" altLang="en-US" sz="2000" dirty="0"/>
              <a:t> </a:t>
            </a:r>
            <a:r>
              <a:rPr lang="ko-KR" altLang="en-US" sz="1800" b="1" dirty="0"/>
              <a:t>컴퓨터 그래픽스 기술에 대한 이해를 위해</a:t>
            </a:r>
            <a:br>
              <a:rPr lang="en-US" altLang="ko-KR" sz="2000" dirty="0"/>
            </a:br>
            <a:br>
              <a:rPr lang="en-US" altLang="ko-KR" sz="2800" b="1" dirty="0"/>
            </a:br>
            <a:r>
              <a:rPr lang="ko-KR" altLang="en-US" sz="2400" b="1" dirty="0"/>
              <a:t>구현해보고 싶은 기술 선정 후 계획 수립 후 제작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348DDC-93AA-1310-DDAA-5AD54CDE4AF5}"/>
              </a:ext>
            </a:extLst>
          </p:cNvPr>
          <p:cNvSpPr txBox="1">
            <a:spLocks/>
          </p:cNvSpPr>
          <p:nvPr/>
        </p:nvSpPr>
        <p:spPr>
          <a:xfrm>
            <a:off x="4753695" y="2000015"/>
            <a:ext cx="2684610" cy="1759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목표</a:t>
            </a:r>
            <a:endParaRPr lang="en-US" altLang="ko-KR" sz="2400" b="1" dirty="0"/>
          </a:p>
          <a:p>
            <a:r>
              <a:rPr lang="ko-KR" altLang="en-US" sz="1600" b="1" dirty="0"/>
              <a:t>구현할 기술 선정</a:t>
            </a:r>
            <a:endParaRPr lang="en-US" altLang="ko-KR" sz="1600" b="1" dirty="0"/>
          </a:p>
          <a:p>
            <a:pPr marL="342900" indent="-342900">
              <a:buFontTx/>
              <a:buChar char="-"/>
            </a:pPr>
            <a:r>
              <a:rPr lang="ko-KR" altLang="en-US" sz="1400" dirty="0"/>
              <a:t>그림자 맵</a:t>
            </a:r>
            <a:endParaRPr lang="en-US" altLang="ko-KR" sz="1400" dirty="0"/>
          </a:p>
          <a:p>
            <a:pPr marL="342900" indent="-342900">
              <a:buFontTx/>
              <a:buChar char="-"/>
            </a:pPr>
            <a:r>
              <a:rPr lang="ko-KR" altLang="en-US" sz="1400" dirty="0"/>
              <a:t>동적 </a:t>
            </a:r>
            <a:r>
              <a:rPr lang="ko-KR" altLang="en-US" sz="1400" dirty="0" err="1"/>
              <a:t>파티클</a:t>
            </a:r>
            <a:endParaRPr lang="en-US" altLang="ko-KR" sz="1400" dirty="0"/>
          </a:p>
          <a:p>
            <a:pPr marL="342900" indent="-342900">
              <a:buFontTx/>
              <a:buChar char="-"/>
            </a:pPr>
            <a:r>
              <a:rPr lang="ko-KR" altLang="en-US" sz="1400" dirty="0"/>
              <a:t>지형 동적 </a:t>
            </a:r>
            <a:r>
              <a:rPr lang="en-US" altLang="ko-KR" sz="1400" dirty="0"/>
              <a:t>LOD</a:t>
            </a:r>
          </a:p>
          <a:p>
            <a:pPr marL="342900" indent="-342900">
              <a:buFontTx/>
              <a:buChar char="-"/>
            </a:pPr>
            <a:r>
              <a:rPr lang="ko-KR" altLang="en-US" sz="1400" dirty="0" err="1"/>
              <a:t>블러링</a:t>
            </a:r>
            <a:endParaRPr lang="ko-KR" altLang="en-US" sz="1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F482E12-BDB1-2D6F-122C-013983EA32F9}"/>
              </a:ext>
            </a:extLst>
          </p:cNvPr>
          <p:cNvSpPr txBox="1">
            <a:spLocks/>
          </p:cNvSpPr>
          <p:nvPr/>
        </p:nvSpPr>
        <p:spPr>
          <a:xfrm>
            <a:off x="6932023" y="3999535"/>
            <a:ext cx="4247606" cy="1759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계획</a:t>
            </a:r>
            <a:endParaRPr lang="en-US" altLang="ko-KR" sz="2400" b="1" dirty="0"/>
          </a:p>
          <a:p>
            <a:r>
              <a:rPr lang="ko-KR" altLang="en-US" sz="1600" b="1" dirty="0"/>
              <a:t>구현하기 위해 필요한 정보 수집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그림자 맵 생성 방법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동적 </a:t>
            </a:r>
            <a:r>
              <a:rPr lang="ko-KR" altLang="en-US" sz="1400" dirty="0" err="1"/>
              <a:t>파티클을</a:t>
            </a:r>
            <a:r>
              <a:rPr lang="ko-KR" altLang="en-US" sz="1400" dirty="0"/>
              <a:t> 위한 스트림 아웃단계 사용방법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테셀레이션</a:t>
            </a:r>
            <a:r>
              <a:rPr lang="ko-KR" altLang="en-US" sz="1400" dirty="0"/>
              <a:t> 단계를 사용하기 위한 도메인 </a:t>
            </a:r>
            <a:r>
              <a:rPr lang="ko-KR" altLang="en-US" sz="1400" dirty="0" err="1"/>
              <a:t>셰이더</a:t>
            </a:r>
            <a:r>
              <a:rPr lang="ko-KR" altLang="en-US" sz="1400" dirty="0"/>
              <a:t> 헐 </a:t>
            </a:r>
            <a:r>
              <a:rPr lang="ko-KR" altLang="en-US" sz="1400" dirty="0" err="1"/>
              <a:t>셰이더</a:t>
            </a:r>
            <a:r>
              <a:rPr lang="ko-KR" altLang="en-US" sz="1400" dirty="0"/>
              <a:t> 사용방법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포스트 프로세싱을 위한 계산 </a:t>
            </a:r>
            <a:r>
              <a:rPr lang="ko-KR" altLang="en-US" sz="1400" dirty="0" err="1"/>
              <a:t>셰이더</a:t>
            </a:r>
            <a:r>
              <a:rPr lang="ko-KR" altLang="en-US" sz="1400" dirty="0"/>
              <a:t> 사용방법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AA07A1-2181-33CE-F640-7C25FC0DF46F}"/>
              </a:ext>
            </a:extLst>
          </p:cNvPr>
          <p:cNvSpPr txBox="1"/>
          <p:nvPr/>
        </p:nvSpPr>
        <p:spPr>
          <a:xfrm>
            <a:off x="1584036" y="6194800"/>
            <a:ext cx="902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1200" dirty="0"/>
              <a:t>프로젝트의 소스코드와 자세한 설명을 보고 싶으시다면 아래의 링크를 클릭해주세요</a:t>
            </a:r>
            <a:endParaRPr lang="en-US" altLang="ko-KR" sz="1200" dirty="0"/>
          </a:p>
          <a:p>
            <a:pPr marL="0" indent="0" algn="ctr">
              <a:buNone/>
            </a:pPr>
            <a:r>
              <a:rPr lang="en-US" altLang="ko-KR" sz="1200" b="1" dirty="0">
                <a:hlinkClick r:id="rId2"/>
              </a:rPr>
              <a:t>https://github.com/Juyeong11/portfolio/tree/main/DirectX12/D3D12_2</a:t>
            </a:r>
            <a:endParaRPr lang="en-US" altLang="ko-KR" sz="1200" b="1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7B1E3C0-A098-D882-D74A-9D8B88A0C475}"/>
              </a:ext>
            </a:extLst>
          </p:cNvPr>
          <p:cNvSpPr txBox="1">
            <a:spLocks/>
          </p:cNvSpPr>
          <p:nvPr/>
        </p:nvSpPr>
        <p:spPr>
          <a:xfrm>
            <a:off x="1362794" y="4125587"/>
            <a:ext cx="3294115" cy="1759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구현</a:t>
            </a:r>
            <a:endParaRPr lang="en-US" altLang="ko-KR" sz="2400" b="1" dirty="0"/>
          </a:p>
          <a:p>
            <a:r>
              <a:rPr lang="ko-KR" altLang="en-US" sz="1600" b="1" dirty="0"/>
              <a:t>구현하며 생기는 버그를 해결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동적으로 변하는 지형 위를 플레이어가 밟지 못하고 떠다니던 문제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스트림 아웃단계에 생성된 정점이 입력 조립단계에서 확인이 안되던 문제</a:t>
            </a:r>
            <a:endParaRPr lang="en-US" altLang="ko-KR" sz="140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92C4A1E-23D3-B1A5-B368-79AF8CCB4F4D}"/>
              </a:ext>
            </a:extLst>
          </p:cNvPr>
          <p:cNvSpPr/>
          <p:nvPr/>
        </p:nvSpPr>
        <p:spPr>
          <a:xfrm rot="19039461">
            <a:off x="3917674" y="3570015"/>
            <a:ext cx="557349" cy="3635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D42F66-8D38-3969-DE56-D7AD6A41A17D}"/>
              </a:ext>
            </a:extLst>
          </p:cNvPr>
          <p:cNvSpPr/>
          <p:nvPr/>
        </p:nvSpPr>
        <p:spPr>
          <a:xfrm rot="2642714">
            <a:off x="6653348" y="3593916"/>
            <a:ext cx="557349" cy="3635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4C6E582-EC48-1812-1F0C-0987E51570FB}"/>
              </a:ext>
            </a:extLst>
          </p:cNvPr>
          <p:cNvSpPr/>
          <p:nvPr/>
        </p:nvSpPr>
        <p:spPr>
          <a:xfrm rot="10800000">
            <a:off x="5259980" y="5089164"/>
            <a:ext cx="557349" cy="3635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980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094F380-12E5-D058-E695-3FDBC6823A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39" y="2144863"/>
            <a:ext cx="6840000" cy="3124416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8DA25-8038-302A-FD9F-CF781BCC7D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1269" y="1907071"/>
            <a:ext cx="6840000" cy="3600000"/>
          </a:xfrm>
          <a:prstGeom prst="rect">
            <a:avLst/>
          </a:prstGeom>
          <a:ln w="57150">
            <a:solidFill>
              <a:schemeClr val="bg2">
                <a:lumMod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1DC7A7-8DCE-CCCD-7687-FE6D12E0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9" y="147200"/>
            <a:ext cx="10515600" cy="459235"/>
          </a:xfrm>
        </p:spPr>
        <p:txBody>
          <a:bodyPr>
            <a:normAutofit/>
          </a:bodyPr>
          <a:lstStyle/>
          <a:p>
            <a:r>
              <a:rPr lang="ko-KR" altLang="en-US" sz="2500" b="1" dirty="0"/>
              <a:t>진행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DE1C2-50C7-18F9-4688-510C54865BD3}"/>
              </a:ext>
            </a:extLst>
          </p:cNvPr>
          <p:cNvSpPr txBox="1"/>
          <p:nvPr/>
        </p:nvSpPr>
        <p:spPr>
          <a:xfrm>
            <a:off x="3637199" y="639937"/>
            <a:ext cx="695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구현할 기술</a:t>
            </a:r>
            <a:r>
              <a:rPr lang="ko-KR" altLang="en-US" dirty="0"/>
              <a:t>을 정하고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필요한 정보를 찾아 </a:t>
            </a:r>
            <a:r>
              <a:rPr lang="ko-KR" altLang="en-US" dirty="0"/>
              <a:t>구현 해야 할 사항을 정리하며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E3C3CF4-D813-CEA1-AFA1-8CC0B14290A7}"/>
              </a:ext>
            </a:extLst>
          </p:cNvPr>
          <p:cNvSpPr txBox="1">
            <a:spLocks/>
          </p:cNvSpPr>
          <p:nvPr/>
        </p:nvSpPr>
        <p:spPr>
          <a:xfrm>
            <a:off x="788882" y="917214"/>
            <a:ext cx="2360718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목표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설정 및</a:t>
            </a:r>
            <a:r>
              <a:rPr lang="en-US" altLang="ko-KR" sz="2500" b="1" dirty="0"/>
              <a:t> </a:t>
            </a:r>
            <a:r>
              <a:rPr lang="ko-KR" altLang="en-US" sz="2500" b="1" dirty="0"/>
              <a:t>계획 수립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DF9AD-967F-C0FE-74B9-36CB1CE0671E}"/>
              </a:ext>
            </a:extLst>
          </p:cNvPr>
          <p:cNvSpPr txBox="1"/>
          <p:nvPr/>
        </p:nvSpPr>
        <p:spPr>
          <a:xfrm>
            <a:off x="1508045" y="5940786"/>
            <a:ext cx="91759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해당 파일은 여기서 보실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hlinkClick r:id="rId5"/>
              </a:rPr>
              <a:t>https://github.com/Juyeong11/portfolio/blob/main/DirectX12/D3D12_2/DirectX12_%EC%84%A4%EB%AA%85%EB%AC%B8%EC%84%9C2.pdf</a:t>
            </a:r>
            <a:endParaRPr lang="en-US" altLang="ko-KR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38B63-B631-0306-55DF-D3DA8270BC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739486" y="1522822"/>
            <a:ext cx="7046770" cy="4368498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</p:spTree>
    <p:extLst>
      <p:ext uri="{BB962C8B-B14F-4D97-AF65-F5344CB8AC3E}">
        <p14:creationId xmlns:p14="http://schemas.microsoft.com/office/powerpoint/2010/main" val="176590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DC7A7-8DCE-CCCD-7687-FE6D12E0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9" y="147200"/>
            <a:ext cx="2723215" cy="459235"/>
          </a:xfrm>
        </p:spPr>
        <p:txBody>
          <a:bodyPr>
            <a:normAutofit/>
          </a:bodyPr>
          <a:lstStyle/>
          <a:p>
            <a:r>
              <a:rPr lang="ko-KR" altLang="en-US" sz="2500" b="1" dirty="0"/>
              <a:t>진행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BDE1C2-50C7-18F9-4688-510C54865BD3}"/>
              </a:ext>
            </a:extLst>
          </p:cNvPr>
          <p:cNvSpPr txBox="1"/>
          <p:nvPr/>
        </p:nvSpPr>
        <p:spPr>
          <a:xfrm>
            <a:off x="2617940" y="606435"/>
            <a:ext cx="695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기본적인 기술을 구현해보면서 얻은 정보를 바탕으로 </a:t>
            </a:r>
            <a:r>
              <a:rPr lang="ko-KR" altLang="en-US" b="1" dirty="0"/>
              <a:t>더 발전된 형태의 기술</a:t>
            </a:r>
            <a:r>
              <a:rPr lang="ko-KR" altLang="en-US" dirty="0"/>
              <a:t>을 찾아보며 이해할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60450-0F75-920C-B430-ECD667286DFB}"/>
              </a:ext>
            </a:extLst>
          </p:cNvPr>
          <p:cNvSpPr txBox="1"/>
          <p:nvPr/>
        </p:nvSpPr>
        <p:spPr>
          <a:xfrm>
            <a:off x="5916424" y="1921856"/>
            <a:ext cx="62755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“DirectX12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3D </a:t>
            </a:r>
            <a:r>
              <a:rPr lang="ko-KR" altLang="en-US" sz="1400" dirty="0"/>
              <a:t>게임 프로그래밍 입문</a:t>
            </a:r>
            <a:r>
              <a:rPr lang="en-US" altLang="ko-KR" sz="1400" dirty="0"/>
              <a:t>”</a:t>
            </a:r>
            <a:r>
              <a:rPr lang="ko-KR" altLang="en-US" sz="1400" dirty="0"/>
              <a:t>과 </a:t>
            </a:r>
            <a:r>
              <a:rPr lang="en-US" altLang="ko-KR" sz="1400" dirty="0"/>
              <a:t>“</a:t>
            </a:r>
            <a:r>
              <a:rPr lang="ko-KR" altLang="en-US" sz="1400" dirty="0"/>
              <a:t>게임 프로그래밍을 위한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그래픽스</a:t>
            </a:r>
            <a:r>
              <a:rPr lang="en-US" altLang="ko-KR" sz="1400" dirty="0"/>
              <a:t>” </a:t>
            </a:r>
            <a:r>
              <a:rPr lang="ko-KR" altLang="en-US" sz="1400" dirty="0"/>
              <a:t>두 책을 통해 </a:t>
            </a:r>
            <a:r>
              <a:rPr lang="ko-KR" altLang="en-US" sz="1400" b="1" dirty="0"/>
              <a:t>기술 구현을 위한 정보를 찾고 구현해 </a:t>
            </a:r>
            <a:r>
              <a:rPr lang="ko-KR" altLang="en-US" sz="1400" dirty="0"/>
              <a:t>보며 </a:t>
            </a:r>
            <a:r>
              <a:rPr lang="en-US" altLang="ko-KR" sz="1400" b="1" dirty="0"/>
              <a:t>DirectX12 API</a:t>
            </a:r>
            <a:r>
              <a:rPr lang="ko-KR" altLang="en-US" sz="1400" b="1" dirty="0"/>
              <a:t>에 대한 숙련도와 컴퓨터 그래픽스 기술 구현을 </a:t>
            </a:r>
            <a:r>
              <a:rPr lang="ko-KR" altLang="en-US" sz="1400" dirty="0"/>
              <a:t>위한 지식을 얻었습니다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구현 중 생기는 여러 오류를 해결하며 </a:t>
            </a:r>
            <a:r>
              <a:rPr lang="ko-KR" altLang="en-US" sz="1400" b="1" dirty="0"/>
              <a:t>디버깅 능력을 </a:t>
            </a:r>
            <a:r>
              <a:rPr lang="ko-KR" altLang="en-US" sz="1400" dirty="0"/>
              <a:t>키웠습니다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디버깅을 쉽게 하기 위해서 로직을 최대한 단순화 하고 그것을 그대로 구현하며 </a:t>
            </a:r>
            <a:r>
              <a:rPr lang="ko-KR" altLang="en-US" sz="1400" b="1" dirty="0"/>
              <a:t>코드의 흐름을 정확히 이해하며 </a:t>
            </a:r>
            <a:r>
              <a:rPr lang="ko-KR" altLang="en-US" sz="1400" dirty="0"/>
              <a:t>제작하였습니다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그림자의 구현을 위해 여러 자료를 찾아보던 중</a:t>
            </a:r>
            <a:r>
              <a:rPr lang="en-US" altLang="ko-KR" sz="1400" dirty="0"/>
              <a:t> </a:t>
            </a:r>
            <a:r>
              <a:rPr lang="ko-KR" altLang="en-US" sz="1400" b="1" dirty="0"/>
              <a:t>여러 개의 그림자 </a:t>
            </a:r>
            <a:r>
              <a:rPr lang="ko-KR" altLang="en-US" sz="1400" b="1" dirty="0" err="1"/>
              <a:t>맵을</a:t>
            </a:r>
            <a:r>
              <a:rPr lang="ko-KR" altLang="en-US" sz="1400" b="1" dirty="0"/>
              <a:t> 거리에 따라 사용하는 </a:t>
            </a:r>
            <a:r>
              <a:rPr lang="en-US" altLang="ko-KR" sz="1400" b="1" dirty="0"/>
              <a:t>Cascade shadow</a:t>
            </a:r>
            <a:r>
              <a:rPr lang="ko-KR" altLang="en-US" sz="1400" dirty="0"/>
              <a:t>에 대해 찾아볼 수 있었습니다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플레이어와 거리에 따라 변화하는 </a:t>
            </a:r>
            <a:r>
              <a:rPr lang="ko-KR" altLang="en-US" sz="1400" b="1" dirty="0"/>
              <a:t>지형의 찢어짐을 방지하기 위해 균열부분에 삼각형을 추가하는 방법</a:t>
            </a:r>
            <a:r>
              <a:rPr lang="ko-KR" altLang="en-US" sz="1400" dirty="0"/>
              <a:t>을 찾아볼 수 있었습니다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b="1" dirty="0"/>
              <a:t>포스트 프로세싱을 스텐실 버퍼를 이용해 </a:t>
            </a:r>
            <a:r>
              <a:rPr lang="ko-KR" altLang="en-US" sz="1400" dirty="0"/>
              <a:t>원하는 오브젝트에 적용하는 방법을 찾아 볼 수 있었습니다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그림자 </a:t>
            </a:r>
            <a:r>
              <a:rPr lang="ko-KR" altLang="en-US" sz="1400" dirty="0" err="1"/>
              <a:t>맵의</a:t>
            </a:r>
            <a:r>
              <a:rPr lang="ko-KR" altLang="en-US" sz="1400" dirty="0"/>
              <a:t> 경우 멀티 스레드를 이용해 하나의 스레드만 사용했을 때보다 </a:t>
            </a:r>
            <a:r>
              <a:rPr lang="en-US" altLang="ko-KR" sz="1400" b="1" dirty="0"/>
              <a:t>18%</a:t>
            </a:r>
            <a:r>
              <a:rPr lang="ko-KR" altLang="en-US" sz="1400" b="1" dirty="0"/>
              <a:t>정도의 성능향상을 </a:t>
            </a:r>
            <a:r>
              <a:rPr lang="ko-KR" altLang="en-US" sz="1400" dirty="0"/>
              <a:t>할 수 있었습니다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 descr="텍스트, 대지, 검은색, 돌이(가) 표시된 사진&#10;&#10;자동 생성된 설명">
            <a:extLst>
              <a:ext uri="{FF2B5EF4-FFF2-40B4-BE49-F238E27FC236}">
                <a16:creationId xmlns:a16="http://schemas.microsoft.com/office/drawing/2014/main" id="{64549182-AF60-58E3-4F52-3AB8CDF7E8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4" y="1921856"/>
            <a:ext cx="2880000" cy="2296421"/>
          </a:xfrm>
          <a:prstGeom prst="rect">
            <a:avLst/>
          </a:prstGeom>
        </p:spPr>
      </p:pic>
      <p:pic>
        <p:nvPicPr>
          <p:cNvPr id="13" name="그림 12" descr="잔디, 녹색, 다채로운, 잠옷이(가) 표시된 사진&#10;&#10;자동 생성된 설명">
            <a:extLst>
              <a:ext uri="{FF2B5EF4-FFF2-40B4-BE49-F238E27FC236}">
                <a16:creationId xmlns:a16="http://schemas.microsoft.com/office/drawing/2014/main" id="{429EE221-A67B-2F82-5FEF-8AE91FF08D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24" y="1921856"/>
            <a:ext cx="2880000" cy="2296806"/>
          </a:xfrm>
          <a:prstGeom prst="rect">
            <a:avLst/>
          </a:prstGeom>
        </p:spPr>
      </p:pic>
      <p:pic>
        <p:nvPicPr>
          <p:cNvPr id="14" name="그림 13" descr="텍스트, 식물, 다채로운, 돌이(가) 표시된 사진&#10;&#10;자동 생성된 설명">
            <a:extLst>
              <a:ext uri="{FF2B5EF4-FFF2-40B4-BE49-F238E27FC236}">
                <a16:creationId xmlns:a16="http://schemas.microsoft.com/office/drawing/2014/main" id="{C356CE15-CB1E-8A78-972C-5A41E85FCC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4" y="4218277"/>
            <a:ext cx="2880000" cy="2296572"/>
          </a:xfrm>
          <a:prstGeom prst="rect">
            <a:avLst/>
          </a:prstGeom>
        </p:spPr>
      </p:pic>
      <p:pic>
        <p:nvPicPr>
          <p:cNvPr id="16" name="그림 15" descr="식물, 정원이(가) 표시된 사진&#10;&#10;자동 생성된 설명">
            <a:extLst>
              <a:ext uri="{FF2B5EF4-FFF2-40B4-BE49-F238E27FC236}">
                <a16:creationId xmlns:a16="http://schemas.microsoft.com/office/drawing/2014/main" id="{C0C1CCEA-881B-2DE0-B62B-1174953FA08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36424" y="4218043"/>
            <a:ext cx="2880000" cy="229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">
            <a:extLst>
              <a:ext uri="{FF2B5EF4-FFF2-40B4-BE49-F238E27FC236}">
                <a16:creationId xmlns:a16="http://schemas.microsoft.com/office/drawing/2014/main" id="{AD509240-E717-8C25-E429-8C03D47D0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74" y="2531827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90CED22-80DA-13DD-C05F-FE667A97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500" b="1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IOCP,</a:t>
            </a:r>
            <a:r>
              <a:rPr lang="ko-KR" altLang="en-US" sz="2500" b="1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Unity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를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이용한 게임 제작 팀 프로젝트</a:t>
            </a:r>
            <a:b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r>
              <a:rPr lang="ko-KR" altLang="en-US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다중 접속 게임에 대한 이해를 위해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b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리듬 게임을 위한 서버를 제작하며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1500</a:t>
            </a:r>
            <a:r>
              <a:rPr lang="ko-KR" altLang="en-US" sz="25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명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동시 </a:t>
            </a:r>
            <a:r>
              <a:rPr kumimoji="0" lang="ko-KR" alt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접속자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 수 테스트 성공 </a:t>
            </a:r>
            <a:endParaRPr lang="ko-KR" altLang="en-US" dirty="0"/>
          </a:p>
        </p:txBody>
      </p:sp>
      <p:pic>
        <p:nvPicPr>
          <p:cNvPr id="21" name="그림 4">
            <a:extLst>
              <a:ext uri="{FF2B5EF4-FFF2-40B4-BE49-F238E27FC236}">
                <a16:creationId xmlns:a16="http://schemas.microsoft.com/office/drawing/2014/main" id="{36336EF6-EF79-07B7-27EC-5D5E2FA3C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40" y="2048857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503749-47F6-6EC4-4B90-6A0D74CBCF28}"/>
              </a:ext>
            </a:extLst>
          </p:cNvPr>
          <p:cNvSpPr txBox="1"/>
          <p:nvPr/>
        </p:nvSpPr>
        <p:spPr>
          <a:xfrm>
            <a:off x="6699991" y="2815352"/>
            <a:ext cx="3907972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</a:t>
            </a:r>
            <a:r>
              <a:rPr lang="ko-KR" altLang="en-US" dirty="0"/>
              <a:t> </a:t>
            </a:r>
            <a:r>
              <a:rPr lang="en-US" altLang="ko-KR" dirty="0"/>
              <a:t>Credit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기간 </a:t>
            </a:r>
            <a:r>
              <a:rPr lang="en-US" altLang="ko-KR" dirty="0"/>
              <a:t>: 21.10~22.08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담당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6F08C-E601-7D73-ECC4-B6270214C60B}"/>
              </a:ext>
            </a:extLst>
          </p:cNvPr>
          <p:cNvSpPr txBox="1"/>
          <p:nvPr/>
        </p:nvSpPr>
        <p:spPr>
          <a:xfrm>
            <a:off x="1584036" y="6194800"/>
            <a:ext cx="902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1200" dirty="0"/>
              <a:t>게임 플레이 영상을 보고 싶으시다면 아래의 링크를 클릭해주세요 </a:t>
            </a:r>
            <a:r>
              <a:rPr lang="en-US" altLang="ko-KR" sz="1200" dirty="0">
                <a:hlinkClick r:id="rId4"/>
              </a:rPr>
              <a:t>https://github.com/Juyeong11/Graduation_project/tree/main/BeatSlimeServer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0588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BFEC1EC-65F6-13A0-CF60-FCEF01729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967" y="1236061"/>
            <a:ext cx="4484914" cy="51103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C++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IOCP </a:t>
            </a:r>
            <a:r>
              <a:rPr lang="ko-KR" altLang="en-US" sz="1600" dirty="0"/>
              <a:t>서버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C# </a:t>
            </a:r>
            <a:r>
              <a:rPr lang="ko-KR" altLang="en-US" sz="1600" dirty="0"/>
              <a:t>클라이언트</a:t>
            </a:r>
            <a:r>
              <a:rPr lang="en-US" altLang="ko-KR" sz="1600" dirty="0"/>
              <a:t> </a:t>
            </a:r>
            <a:r>
              <a:rPr lang="ko-KR" altLang="en-US" sz="1600" dirty="0"/>
              <a:t>비동기 </a:t>
            </a:r>
            <a:r>
              <a:rPr lang="en-US" altLang="ko-KR" sz="1600" dirty="0"/>
              <a:t>I/O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 err="1"/>
              <a:t>BeginReceive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BeginSend</a:t>
            </a:r>
            <a:r>
              <a:rPr lang="en-US" altLang="ko-KR" sz="1200" dirty="0"/>
              <a:t>()</a:t>
            </a:r>
            <a:r>
              <a:rPr lang="ko-KR" altLang="en-US" sz="1200" dirty="0"/>
              <a:t>함수를 사용하였습니다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전송된 패킷을 조립 후 </a:t>
            </a:r>
            <a:r>
              <a:rPr lang="en-US" altLang="ko-KR" sz="1200" dirty="0"/>
              <a:t>Queue</a:t>
            </a:r>
            <a:r>
              <a:rPr lang="ko-KR" altLang="en-US" sz="1200" dirty="0"/>
              <a:t>를 이용해 </a:t>
            </a:r>
            <a:r>
              <a:rPr lang="en-US" altLang="ko-KR" sz="1200" dirty="0" err="1"/>
              <a:t>MonoBehaviour</a:t>
            </a:r>
            <a:r>
              <a:rPr lang="en-US" altLang="ko-KR" sz="1200" dirty="0"/>
              <a:t> </a:t>
            </a:r>
            <a:r>
              <a:rPr lang="ko-KR" altLang="en-US" sz="1200" dirty="0"/>
              <a:t>파생클래스에 패킷 내용을 전달하였습니다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Marshal</a:t>
            </a:r>
            <a:r>
              <a:rPr lang="ko-KR" altLang="en-US" sz="1200" dirty="0"/>
              <a:t> 클래스를 이용해 전달된 패킷 데이터를 객체에 복사하였습니다</a:t>
            </a:r>
            <a:r>
              <a:rPr lang="en-US" altLang="ko-KR" sz="1200" dirty="0"/>
              <a:t>.</a:t>
            </a:r>
            <a:endParaRPr lang="en-US" altLang="ko-KR" sz="900" dirty="0"/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9</a:t>
            </a:r>
            <a:r>
              <a:rPr lang="ko-KR" altLang="en-US" sz="1600" dirty="0"/>
              <a:t>개의 스레드를 이용한 로직</a:t>
            </a:r>
            <a:r>
              <a:rPr lang="en-US" altLang="ko-KR" sz="1600" dirty="0"/>
              <a:t>, </a:t>
            </a:r>
            <a:r>
              <a:rPr lang="ko-KR" altLang="en-US" sz="1600" dirty="0"/>
              <a:t>패킷 처리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타이머 이벤트 스레드 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DB</a:t>
            </a:r>
            <a:r>
              <a:rPr lang="ko-KR" altLang="en-US" sz="1200" dirty="0"/>
              <a:t>스레드 </a:t>
            </a:r>
            <a:r>
              <a:rPr lang="en-US" altLang="ko-KR" sz="1200" dirty="0"/>
              <a:t>1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로직 처리 스레드 </a:t>
            </a:r>
            <a:r>
              <a:rPr lang="en-US" altLang="ko-KR" sz="1200" dirty="0"/>
              <a:t>6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DB</a:t>
            </a:r>
            <a:r>
              <a:rPr lang="ko-KR" altLang="en-US" sz="1600" dirty="0"/>
              <a:t>를 이용한 로그인 및 플레이어 정보 수정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저장 프로시저를 사용해 쿼리 파싱 오버헤드를 줄였습니다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인던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명의 플레이어가 포탈에 입장하면 </a:t>
            </a:r>
            <a:r>
              <a:rPr lang="ko-KR" altLang="en-US" sz="1200" dirty="0" err="1"/>
              <a:t>인던을</a:t>
            </a:r>
            <a:r>
              <a:rPr lang="ko-KR" altLang="en-US" sz="1200" dirty="0"/>
              <a:t> 생성하여 게임을 시작합니다</a:t>
            </a:r>
            <a:r>
              <a:rPr lang="en-US" altLang="ko-KR" sz="1200" dirty="0"/>
              <a:t>.</a:t>
            </a:r>
          </a:p>
          <a:p>
            <a:pPr marL="457200" lvl="1" indent="0">
              <a:buNone/>
            </a:pPr>
            <a:endParaRPr lang="en-US" altLang="ko-KR" sz="105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8E90071-7902-9AEA-6035-F6F1AD95BD6F}"/>
              </a:ext>
            </a:extLst>
          </p:cNvPr>
          <p:cNvSpPr txBox="1">
            <a:spLocks/>
          </p:cNvSpPr>
          <p:nvPr/>
        </p:nvSpPr>
        <p:spPr>
          <a:xfrm>
            <a:off x="5834743" y="1275331"/>
            <a:ext cx="5780313" cy="5071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타이머 큐를 이용한 이벤트 처리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concurrency::</a:t>
            </a:r>
            <a:r>
              <a:rPr lang="en-US" altLang="ko-KR" sz="1200" dirty="0" err="1"/>
              <a:t>concurrent_priority_queue</a:t>
            </a:r>
            <a:r>
              <a:rPr lang="ko-KR" altLang="en-US" sz="1200" dirty="0"/>
              <a:t>를 사용해 이벤트 실행 시간이 되면 로직 처리 스레드가 이벤트를 실행 하도록 타이머 스레드에서 알려 주었습니다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en-US" altLang="ko-KR" sz="1600" dirty="0"/>
              <a:t>A*</a:t>
            </a:r>
            <a:r>
              <a:rPr lang="ko-KR" altLang="en-US" sz="1600" dirty="0"/>
              <a:t>를 이용한 길 찾기</a:t>
            </a:r>
            <a:endParaRPr lang="en-US" altLang="ko-KR" sz="1600" dirty="0"/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플레이어 시야 처리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플레이어가 움직였을 때 혹은 다른 플레이어가 움직였을 때 플레이어의 시야에 있는 플레이어 목록을 갱신해 시야에 있는 플레이어만 패킷을 보내도록 하였습니다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en-US" altLang="ko-KR" sz="1200" dirty="0"/>
              <a:t>Lock</a:t>
            </a:r>
            <a:r>
              <a:rPr lang="ko-KR" altLang="en-US" sz="1200" dirty="0"/>
              <a:t>이 걸려있는 시간을 최소화하기 위해 플레이어 목록 자료구조를 복사해 사용하였습니다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플레이어 스킬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상점에서 업그레이드할 수 있는 스킬을 </a:t>
            </a:r>
            <a:r>
              <a:rPr lang="en-US" altLang="ko-KR" sz="1200" dirty="0"/>
              <a:t>3</a:t>
            </a:r>
            <a:r>
              <a:rPr lang="ko-KR" altLang="en-US" sz="1200" dirty="0"/>
              <a:t>종류 만들었습니다</a:t>
            </a:r>
            <a:r>
              <a:rPr lang="en-US" altLang="ko-KR" sz="1200" dirty="0"/>
              <a:t>.</a:t>
            </a:r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업그레이드 시 쿨 타임이 줄어들고 데미지가 증가 합니다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보스 스킬</a:t>
            </a:r>
            <a:endParaRPr lang="en-US" altLang="ko-KR" sz="16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보스는 단일 장판 공격</a:t>
            </a:r>
            <a:r>
              <a:rPr lang="en-US" altLang="ko-KR" sz="1200" dirty="0"/>
              <a:t>, </a:t>
            </a:r>
            <a:r>
              <a:rPr lang="ko-KR" altLang="en-US" sz="1200" dirty="0"/>
              <a:t>범위 공격</a:t>
            </a:r>
            <a:r>
              <a:rPr lang="en-US" altLang="ko-KR" sz="1200" dirty="0"/>
              <a:t>, </a:t>
            </a:r>
            <a:r>
              <a:rPr lang="ko-KR" altLang="en-US" sz="1200" dirty="0"/>
              <a:t>유도 공격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패링</a:t>
            </a:r>
            <a:r>
              <a:rPr lang="ko-KR" altLang="en-US" sz="1200" dirty="0"/>
              <a:t> 공격을 할 수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buFont typeface="맑은 고딕" panose="020B0503020000020004" pitchFamily="50" charset="-127"/>
              <a:buChar char="-"/>
            </a:pPr>
            <a:r>
              <a:rPr lang="ko-KR" altLang="en-US" sz="1200" dirty="0"/>
              <a:t>보스는 </a:t>
            </a:r>
            <a:r>
              <a:rPr lang="en-US" altLang="ko-KR" sz="1200" dirty="0"/>
              <a:t>csv</a:t>
            </a:r>
            <a:r>
              <a:rPr lang="ko-KR" altLang="en-US" sz="1200" dirty="0"/>
              <a:t>파일에서 공격 시간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종류 등 정보를 얻어 공격합니다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D5662FD-D66B-686D-890C-5712DF345F01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2723215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구현 사항</a:t>
            </a:r>
          </a:p>
        </p:txBody>
      </p:sp>
    </p:spTree>
    <p:extLst>
      <p:ext uri="{BB962C8B-B14F-4D97-AF65-F5344CB8AC3E}">
        <p14:creationId xmlns:p14="http://schemas.microsoft.com/office/powerpoint/2010/main" val="236249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349CE1-2555-E422-5691-65AF78BCDE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9" y="2167811"/>
            <a:ext cx="9402487" cy="3240000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5CF377-B49D-120C-1F85-46F1ADE060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3367" y="1982543"/>
            <a:ext cx="10080000" cy="3600000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26EC023-E2E0-1A39-2549-F61939C77A27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10515600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진행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3DEB2-A8BD-FA4E-D9BF-D2838A3E46FD}"/>
              </a:ext>
            </a:extLst>
          </p:cNvPr>
          <p:cNvSpPr txBox="1"/>
          <p:nvPr/>
        </p:nvSpPr>
        <p:spPr>
          <a:xfrm>
            <a:off x="3776536" y="730118"/>
            <a:ext cx="611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요구사항을 파악하고</a:t>
            </a:r>
            <a:endParaRPr lang="en-US" altLang="ko-KR" sz="1800" b="1" dirty="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r>
              <a:rPr lang="ko-KR" altLang="en-US" sz="18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구현하기 위해 필요한 기능 정리하며 </a:t>
            </a:r>
            <a:r>
              <a:rPr lang="ko-KR" altLang="en-US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진행했습니다</a:t>
            </a:r>
            <a:r>
              <a:rPr lang="en-US" altLang="ko-KR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  <a:endParaRPr lang="ko-KR" altLang="en-US" sz="1800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924ECD9-AA54-38C6-D9BB-134EDC8A7561}"/>
              </a:ext>
            </a:extLst>
          </p:cNvPr>
          <p:cNvSpPr txBox="1">
            <a:spLocks/>
          </p:cNvSpPr>
          <p:nvPr/>
        </p:nvSpPr>
        <p:spPr>
          <a:xfrm>
            <a:off x="788882" y="917214"/>
            <a:ext cx="2453082" cy="71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600818-5B5F-F087-51A6-ECB036695FED}"/>
              </a:ext>
            </a:extLst>
          </p:cNvPr>
          <p:cNvSpPr txBox="1"/>
          <p:nvPr/>
        </p:nvSpPr>
        <p:spPr>
          <a:xfrm>
            <a:off x="-200754" y="5940786"/>
            <a:ext cx="125935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해당 파일은 여기서 보실 수 있습니다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en-US" altLang="ko-KR" sz="1100" dirty="0">
                <a:hlinkClick r:id="rId4"/>
              </a:rPr>
              <a:t>https://github.com/Juyeong11/Graduation_project/blob/main/BeatSlimeServer/Server%20%ED%95%B4%EC%95%BC%ED%95%A0%20%EC%9D%BC.txt</a:t>
            </a:r>
            <a:br>
              <a:rPr lang="en-US" altLang="ko-KR" sz="1100" dirty="0"/>
            </a:br>
            <a:endParaRPr lang="en-US" altLang="ko-KR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BBCD5-B38B-F31D-B88A-D145D6C39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432" y="1712543"/>
            <a:ext cx="10003093" cy="4140000"/>
          </a:xfrm>
          <a:prstGeom prst="rect">
            <a:avLst/>
          </a:prstGeom>
          <a:ln w="57150">
            <a:solidFill>
              <a:srgbClr val="565656"/>
            </a:solidFill>
          </a:ln>
        </p:spPr>
      </p:pic>
    </p:spTree>
    <p:extLst>
      <p:ext uri="{BB962C8B-B14F-4D97-AF65-F5344CB8AC3E}">
        <p14:creationId xmlns:p14="http://schemas.microsoft.com/office/powerpoint/2010/main" val="77837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388D18F-35D5-3D0A-9353-945CF43A3A76}"/>
              </a:ext>
            </a:extLst>
          </p:cNvPr>
          <p:cNvSpPr txBox="1">
            <a:spLocks/>
          </p:cNvSpPr>
          <p:nvPr/>
        </p:nvSpPr>
        <p:spPr>
          <a:xfrm>
            <a:off x="313209" y="147200"/>
            <a:ext cx="10515600" cy="45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진행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01B58-6718-03D7-263C-CE76F5966760}"/>
              </a:ext>
            </a:extLst>
          </p:cNvPr>
          <p:cNvSpPr txBox="1"/>
          <p:nvPr/>
        </p:nvSpPr>
        <p:spPr>
          <a:xfrm>
            <a:off x="3949241" y="594048"/>
            <a:ext cx="611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오랜 기간 동안 팀 프로젝트를 진행하며 기간 별로 계획을 세우며 진행하였습니다</a:t>
            </a:r>
            <a:r>
              <a:rPr lang="en-US" altLang="ko-KR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  <a:endParaRPr lang="ko-KR" altLang="en-US" sz="18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40EAB15-540B-44EB-C9F9-A8DF3C15C806}"/>
              </a:ext>
            </a:extLst>
          </p:cNvPr>
          <p:cNvSpPr txBox="1">
            <a:spLocks/>
          </p:cNvSpPr>
          <p:nvPr/>
        </p:nvSpPr>
        <p:spPr>
          <a:xfrm>
            <a:off x="788882" y="917214"/>
            <a:ext cx="2453082" cy="71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1EF7D-1181-5BEA-E4CC-571DA666D223}"/>
              </a:ext>
            </a:extLst>
          </p:cNvPr>
          <p:cNvSpPr txBox="1"/>
          <p:nvPr/>
        </p:nvSpPr>
        <p:spPr>
          <a:xfrm>
            <a:off x="6239990" y="2479895"/>
            <a:ext cx="56388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서버 제작 외 </a:t>
            </a:r>
            <a:r>
              <a:rPr lang="ko-KR" altLang="en-US" sz="1400" b="1" dirty="0"/>
              <a:t>이펙트 출력과 로봇 애니메이션 제작</a:t>
            </a:r>
            <a:r>
              <a:rPr lang="ko-KR" altLang="en-US" sz="1400" dirty="0"/>
              <a:t>을 하였습니다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다중 접속 게임의 서버를 제작하며 멀티 스레드 환경을 코딩해보는 경험을 할 수 있었습니다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i5-10400 CPU </a:t>
            </a:r>
            <a:r>
              <a:rPr lang="ko-KR" altLang="en-US" sz="1400" dirty="0"/>
              <a:t>기준으로 </a:t>
            </a:r>
            <a:r>
              <a:rPr lang="en-US" altLang="ko-KR" sz="1400" b="1" dirty="0"/>
              <a:t>1500</a:t>
            </a:r>
            <a:r>
              <a:rPr lang="ko-KR" altLang="en-US" sz="1400" b="1" dirty="0"/>
              <a:t>명의 더미 플레이어의 요청을 </a:t>
            </a:r>
            <a:r>
              <a:rPr lang="en-US" altLang="ko-KR" sz="1400" b="1" dirty="0"/>
              <a:t>50ms</a:t>
            </a:r>
            <a:r>
              <a:rPr lang="ko-KR" altLang="en-US" sz="1400" b="1" dirty="0"/>
              <a:t>의 응답시간내에 </a:t>
            </a:r>
            <a:r>
              <a:rPr lang="ko-KR" altLang="en-US" sz="1400" dirty="0"/>
              <a:t>처리할 수 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31</a:t>
            </a:r>
            <a:r>
              <a:rPr lang="ko-KR" altLang="en-US" sz="1400" dirty="0"/>
              <a:t>개의 팀 중 </a:t>
            </a:r>
            <a:r>
              <a:rPr lang="en-US" altLang="ko-KR" sz="1400" dirty="0"/>
              <a:t>1</a:t>
            </a:r>
            <a:r>
              <a:rPr lang="ko-KR" altLang="en-US" sz="1400" dirty="0"/>
              <a:t>팀으로 선발되어 </a:t>
            </a:r>
            <a:r>
              <a:rPr lang="ko-KR" altLang="en-US" sz="1400" b="1" dirty="0"/>
              <a:t>한국공학대학교총장 상을 수상하였습니다</a:t>
            </a:r>
            <a:r>
              <a:rPr lang="en-US" altLang="ko-KR" sz="14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935FA-302F-B9D2-3F56-BEA07BC8EC06}"/>
              </a:ext>
            </a:extLst>
          </p:cNvPr>
          <p:cNvSpPr txBox="1"/>
          <p:nvPr/>
        </p:nvSpPr>
        <p:spPr>
          <a:xfrm>
            <a:off x="1584036" y="6194800"/>
            <a:ext cx="902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1200" dirty="0"/>
              <a:t>프로젝트의 소스코드와 진행 과정을 보고 싶으시다면 아래의 링크를 클릭해주세요</a:t>
            </a:r>
            <a:endParaRPr lang="en-US" altLang="ko-KR" sz="1200" dirty="0"/>
          </a:p>
          <a:p>
            <a:pPr marL="0" indent="0" algn="ctr">
              <a:buNone/>
            </a:pPr>
            <a:r>
              <a:rPr lang="en-US" altLang="ko-KR" sz="1200" dirty="0">
                <a:hlinkClick r:id="rId2"/>
              </a:rPr>
              <a:t>https://github.com/Juyeong11/Graduation_project</a:t>
            </a:r>
            <a:endParaRPr lang="en-US" altLang="ko-KR" sz="1200" dirty="0"/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24FFAEE0-A9B7-17D5-CB7C-156919484A9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9" y="1614600"/>
            <a:ext cx="2880000" cy="19994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2C236812-DC6D-067D-7F54-867666C2B6F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93" y="1614600"/>
            <a:ext cx="2880000" cy="19994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B58C6BC0-EF2B-0BE9-3AFD-34F544DC0DA4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9" y="3908886"/>
            <a:ext cx="2880000" cy="199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50">
            <a:extLst>
              <a:ext uri="{FF2B5EF4-FFF2-40B4-BE49-F238E27FC236}">
                <a16:creationId xmlns:a16="http://schemas.microsoft.com/office/drawing/2014/main" id="{FA0CE1CA-8318-6FAC-73C3-C82C34679C00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02" y="3908582"/>
            <a:ext cx="2880000" cy="1998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8A63B7-8A9E-450C-1216-4E10C076E746}"/>
              </a:ext>
            </a:extLst>
          </p:cNvPr>
          <p:cNvSpPr txBox="1"/>
          <p:nvPr/>
        </p:nvSpPr>
        <p:spPr>
          <a:xfrm>
            <a:off x="1269179" y="3577305"/>
            <a:ext cx="94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/>
              <a:t>스테이지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B1FE6-344B-386E-60AA-1E816A9F144E}"/>
              </a:ext>
            </a:extLst>
          </p:cNvPr>
          <p:cNvSpPr txBox="1"/>
          <p:nvPr/>
        </p:nvSpPr>
        <p:spPr>
          <a:xfrm>
            <a:off x="4155865" y="3572503"/>
            <a:ext cx="94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스테이지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799717-0B72-6951-6680-82F790FA6E02}"/>
              </a:ext>
            </a:extLst>
          </p:cNvPr>
          <p:cNvSpPr txBox="1"/>
          <p:nvPr/>
        </p:nvSpPr>
        <p:spPr>
          <a:xfrm>
            <a:off x="1345461" y="5861938"/>
            <a:ext cx="794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튜토리얼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AB3CE-18B3-FB86-33D0-BC430F0E528B}"/>
              </a:ext>
            </a:extLst>
          </p:cNvPr>
          <p:cNvSpPr txBox="1"/>
          <p:nvPr/>
        </p:nvSpPr>
        <p:spPr>
          <a:xfrm>
            <a:off x="4246947" y="5861938"/>
            <a:ext cx="794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스킬상점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803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3BDFEB2-99EA-9ED5-ED6D-478990A0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0" lang="en-US" altLang="ko-KR" sz="2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Unreal4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를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이용한 </a:t>
            </a:r>
            <a:r>
              <a:rPr lang="ko-KR" altLang="en-US" sz="2500" b="1" dirty="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레이싱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게임 제작</a:t>
            </a:r>
            <a:b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평소 만들어보고 싶었던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드리프트를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 구현해보기 위해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b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</a:b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차량 물리에 대해 찾아보고 직접 차량 컴포넌트를 제작해 사용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5697F77-DB97-850B-D70A-1A0DE353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057" y="1886934"/>
            <a:ext cx="6104709" cy="426349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600" b="1" dirty="0"/>
              <a:t>차량 컴포넌트를 직접 제작하게 된 과정</a:t>
            </a:r>
            <a:endParaRPr lang="en-US" altLang="ko-KR" sz="16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/>
              <a:t>언리얼</a:t>
            </a:r>
            <a:r>
              <a:rPr lang="ko-KR" altLang="en-US" sz="1400" dirty="0"/>
              <a:t> </a:t>
            </a:r>
            <a:r>
              <a:rPr lang="en-US" altLang="ko-KR" sz="1400" dirty="0"/>
              <a:t>vehicle </a:t>
            </a:r>
            <a:r>
              <a:rPr lang="ko-KR" altLang="en-US" sz="1400" dirty="0"/>
              <a:t>컴포넌트를 이용해 차량 제작</a:t>
            </a:r>
            <a:r>
              <a:rPr lang="en-US" altLang="ko-KR" sz="1400" dirty="0"/>
              <a:t> </a:t>
            </a:r>
            <a:r>
              <a:rPr lang="ko-KR" altLang="en-US" sz="1400" dirty="0"/>
              <a:t>후 </a:t>
            </a:r>
            <a:r>
              <a:rPr lang="ko-KR" altLang="en-US" sz="1400" dirty="0" err="1"/>
              <a:t>드리프트</a:t>
            </a:r>
            <a:r>
              <a:rPr lang="ko-KR" altLang="en-US" sz="1400" dirty="0"/>
              <a:t> 시도 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바퀴의 마찰계수를 런타임에 블루 프린트로 수정할 수 없음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전륜 후륜</a:t>
            </a:r>
            <a:r>
              <a:rPr lang="en-US" altLang="ko-KR" sz="1400" dirty="0"/>
              <a:t>, </a:t>
            </a:r>
            <a:r>
              <a:rPr lang="ko-KR" altLang="en-US" sz="1400" dirty="0"/>
              <a:t>차량 무게 중심을 이용한 </a:t>
            </a:r>
            <a:r>
              <a:rPr lang="ko-KR" altLang="en-US" sz="1400" dirty="0" err="1"/>
              <a:t>드리프트를</a:t>
            </a:r>
            <a:r>
              <a:rPr lang="ko-KR" altLang="en-US" sz="1400" dirty="0"/>
              <a:t> 시도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차량의 속도에 따라 다른 결과가 나옴 정확한 계산으로 차량의 무게중심을 바꿔야함 </a:t>
            </a:r>
            <a:r>
              <a:rPr lang="en-US" altLang="ko-KR" sz="1400" dirty="0"/>
              <a:t>-&gt; </a:t>
            </a:r>
            <a:r>
              <a:rPr lang="ko-KR" altLang="en-US" sz="1400" b="1" dirty="0"/>
              <a:t>실패</a:t>
            </a:r>
            <a:endParaRPr lang="en-US" altLang="ko-KR" sz="1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차량 컴포넌트를 직접 제작해 내가 원하는 움직임을 가진 차량을 만들어보자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/>
              <a:t>Raycast</a:t>
            </a:r>
            <a:r>
              <a:rPr lang="ko-KR" altLang="en-US" sz="1400" dirty="0"/>
              <a:t>를 이용한 간단한 차량 컴포넌트 제작 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서스펜션</a:t>
            </a:r>
            <a:r>
              <a:rPr lang="en-US" altLang="ko-KR" sz="1400" dirty="0"/>
              <a:t>, </a:t>
            </a:r>
            <a:r>
              <a:rPr lang="ko-KR" altLang="en-US" sz="1400" dirty="0"/>
              <a:t>차량 이동을 구현 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/>
              <a:t>위와 똑같이 차량 속도에 따라 다른 결과가 나옴 </a:t>
            </a:r>
            <a:r>
              <a:rPr lang="en-US" altLang="ko-KR" sz="1400" dirty="0"/>
              <a:t>-&gt; </a:t>
            </a:r>
            <a:r>
              <a:rPr lang="ko-KR" altLang="en-US" sz="1400" b="1" dirty="0"/>
              <a:t>실패</a:t>
            </a:r>
            <a:endParaRPr lang="en-US" altLang="ko-KR" sz="14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 err="1"/>
              <a:t>드리프트</a:t>
            </a:r>
            <a:r>
              <a:rPr lang="ko-KR" altLang="en-US" sz="1400" dirty="0"/>
              <a:t> 키가 눌리면 차량 몸체를 강제로 돌리고 해당 방향으로 이동하도록 제작 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EF47C8-1309-9525-E122-B59CCF71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7" y="1886934"/>
            <a:ext cx="5257801" cy="42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85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1250</Words>
  <Application>Microsoft Office PowerPoint</Application>
  <PresentationFormat>와이드스크린</PresentationFormat>
  <Paragraphs>144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포트폴리오</vt:lpstr>
      <vt:lpstr>DirectX12를 이용한 컴퓨터 그래픽스 기술 구현 프로젝트  컴퓨터 그래픽스 기술에 대한 이해를 위해  구현해보고 싶은 기술 선정 후 계획 수립 후 제작</vt:lpstr>
      <vt:lpstr>진행 과정</vt:lpstr>
      <vt:lpstr>진행 결과</vt:lpstr>
      <vt:lpstr>IOCP, Unity를 이용한 게임 제작 팀 프로젝트 다중 접속 게임에 대한 이해를 위해  리듬 게임을 위한 서버를 제작하며 1500명 동시 접속자 수 테스트 성공 </vt:lpstr>
      <vt:lpstr>PowerPoint 프레젠테이션</vt:lpstr>
      <vt:lpstr>PowerPoint 프레젠테이션</vt:lpstr>
      <vt:lpstr>PowerPoint 프레젠테이션</vt:lpstr>
      <vt:lpstr>Unreal4를 이용한 레이싱 게임 제작 평소 만들어보고 싶었던 드리프트를 구현해보기 위해  차량 물리에 대해 찾아보고 직접 차량 컴포넌트를 제작해 사용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제목…</dc:title>
  <dc:creator>Juyeong Nam</dc:creator>
  <cp:lastModifiedBy>Juyeong Nam</cp:lastModifiedBy>
  <cp:revision>26</cp:revision>
  <dcterms:created xsi:type="dcterms:W3CDTF">2022-05-22T02:46:40Z</dcterms:created>
  <dcterms:modified xsi:type="dcterms:W3CDTF">2022-08-21T15:38:11Z</dcterms:modified>
</cp:coreProperties>
</file>